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7" r:id="rId3"/>
    <p:sldMasterId id="2147483754" r:id="rId4"/>
    <p:sldMasterId id="2147483766" r:id="rId5"/>
  </p:sld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68" r:id="rId17"/>
    <p:sldId id="269" r:id="rId18"/>
    <p:sldId id="274" r:id="rId19"/>
    <p:sldId id="271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9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1"/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640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826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762626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976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7" cy="1646302"/>
          </a:xfrm>
        </p:spPr>
        <p:txBody>
          <a:bodyPr anchor="b">
            <a:noAutofit/>
          </a:bodyPr>
          <a:lstStyle>
            <a:lvl1pPr algn="r">
              <a:defRPr sz="5401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7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7783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939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17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6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1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8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682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56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662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3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1"/>
            </a:lvl1pPr>
            <a:lvl2pPr marL="457069" indent="0">
              <a:buNone/>
              <a:defRPr sz="1401"/>
            </a:lvl2pPr>
            <a:lvl3pPr marL="914138" indent="0">
              <a:buNone/>
              <a:defRPr sz="1200"/>
            </a:lvl3pPr>
            <a:lvl4pPr marL="1371206" indent="0">
              <a:buNone/>
              <a:defRPr sz="1001"/>
            </a:lvl4pPr>
            <a:lvl5pPr marL="1828274" indent="0">
              <a:buNone/>
              <a:defRPr sz="1001"/>
            </a:lvl5pPr>
            <a:lvl6pPr marL="2285342" indent="0">
              <a:buNone/>
              <a:defRPr sz="1001"/>
            </a:lvl6pPr>
            <a:lvl7pPr marL="2742411" indent="0">
              <a:buNone/>
              <a:defRPr sz="1001"/>
            </a:lvl7pPr>
            <a:lvl8pPr marL="3199480" indent="0">
              <a:buNone/>
              <a:defRPr sz="1001"/>
            </a:lvl8pPr>
            <a:lvl9pPr marL="3656549" indent="0">
              <a:buNone/>
              <a:defRPr sz="100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680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72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272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604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40" y="3632201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2" y="2886556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1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426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5811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1"/>
            <a:ext cx="859666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2" y="2886556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680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1"/>
            <a:ext cx="859666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1486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955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600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49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7045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7" cy="1646302"/>
          </a:xfrm>
        </p:spPr>
        <p:txBody>
          <a:bodyPr anchor="b">
            <a:noAutofit/>
          </a:bodyPr>
          <a:lstStyle>
            <a:lvl1pPr algn="r">
              <a:defRPr sz="5401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7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4902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944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9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971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694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6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54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8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07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8254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942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3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1"/>
            </a:lvl1pPr>
            <a:lvl2pPr marL="457069" indent="0">
              <a:buNone/>
              <a:defRPr sz="1401"/>
            </a:lvl2pPr>
            <a:lvl3pPr marL="914138" indent="0">
              <a:buNone/>
              <a:defRPr sz="1200"/>
            </a:lvl3pPr>
            <a:lvl4pPr marL="1371206" indent="0">
              <a:buNone/>
              <a:defRPr sz="1001"/>
            </a:lvl4pPr>
            <a:lvl5pPr marL="1828274" indent="0">
              <a:buNone/>
              <a:defRPr sz="1001"/>
            </a:lvl5pPr>
            <a:lvl6pPr marL="2285342" indent="0">
              <a:buNone/>
              <a:defRPr sz="1001"/>
            </a:lvl6pPr>
            <a:lvl7pPr marL="2742411" indent="0">
              <a:buNone/>
              <a:defRPr sz="1001"/>
            </a:lvl7pPr>
            <a:lvl8pPr marL="3199480" indent="0">
              <a:buNone/>
              <a:defRPr sz="1001"/>
            </a:lvl8pPr>
            <a:lvl9pPr marL="3656549" indent="0">
              <a:buNone/>
              <a:defRPr sz="100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8896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3055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7840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40" y="3632201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2" y="2886556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1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555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364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6715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3" y="1825625"/>
            <a:ext cx="386715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8870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1"/>
            <a:ext cx="859666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2" y="2886556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0545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1"/>
            <a:ext cx="859666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3763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5686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600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49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88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53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591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013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5052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6013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855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904" indent="0">
              <a:buNone/>
              <a:defRPr sz="1500" b="1"/>
            </a:lvl2pPr>
            <a:lvl3pPr marL="685809" indent="0">
              <a:buNone/>
              <a:defRPr sz="1349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1" indent="0">
              <a:buNone/>
              <a:defRPr sz="1200" b="1"/>
            </a:lvl6pPr>
            <a:lvl7pPr marL="2057427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4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904" indent="0">
              <a:buNone/>
              <a:defRPr sz="1500" b="1"/>
            </a:lvl2pPr>
            <a:lvl3pPr marL="685809" indent="0">
              <a:buNone/>
              <a:defRPr sz="1349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1" indent="0">
              <a:buNone/>
              <a:defRPr sz="1200" b="1"/>
            </a:lvl6pPr>
            <a:lvl7pPr marL="2057427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4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906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8553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127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071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8720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0146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40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0863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609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9169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414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076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581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7234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0019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2813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8219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81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752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4" indent="0">
              <a:buNone/>
              <a:defRPr sz="1051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7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473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4" indent="0">
              <a:buNone/>
              <a:defRPr sz="2100"/>
            </a:lvl2pPr>
            <a:lvl3pPr marL="685809" indent="0">
              <a:buNone/>
              <a:defRPr sz="1801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1" indent="0">
              <a:buNone/>
              <a:defRPr sz="1500"/>
            </a:lvl6pPr>
            <a:lvl7pPr marL="2057427" indent="0">
              <a:buNone/>
              <a:defRPr sz="1500"/>
            </a:lvl7pPr>
            <a:lvl8pPr marL="2400330" indent="0">
              <a:buNone/>
              <a:defRPr sz="1500"/>
            </a:lvl8pPr>
            <a:lvl9pPr marL="2743234" indent="0">
              <a:buNone/>
              <a:defRPr sz="15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4" indent="0">
              <a:buNone/>
              <a:defRPr sz="1051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7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854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58" y="889558"/>
            <a:ext cx="11528615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0659" y="2245659"/>
            <a:ext cx="11528612" cy="3899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340659" y="2595282"/>
            <a:ext cx="11528612" cy="4020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379263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6858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3" indent="-171453" algn="l" defTabSz="6858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7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857260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4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1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7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1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2" y="6041363"/>
            <a:ext cx="911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86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6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4" indent="-3429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9" indent="-285753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15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21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27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32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38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44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49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2" y="6041363"/>
            <a:ext cx="911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238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6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4" indent="-3429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9" indent="-285753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15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21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27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32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38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44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49" indent="-228604" algn="l" defTabSz="457206" rtl="0" eaLnBrk="1" latinLnBrk="0" hangingPunct="1">
        <a:spcBef>
          <a:spcPts val="1001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96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57" y="889557"/>
            <a:ext cx="11528615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0659" y="2245659"/>
            <a:ext cx="11528612" cy="3899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2E71-2C1F-471F-9A0D-0D70BADA8F49}" type="datetimeFigureOut">
              <a:rPr lang="uk-UA" smtClean="0"/>
              <a:t>22.12.2019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212C5-5103-466B-B53F-4CAEBDEFF90B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340659" y="2595282"/>
            <a:ext cx="11528612" cy="4020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30228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0820" y="2194560"/>
            <a:ext cx="5615708" cy="2732303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 contourW="12700" prstMaterial="softEdge"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uk-UA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78000"/>
                    </a:schemeClr>
                  </a:glow>
                  <a:outerShdw dist="88900" algn="bl" rotWithShape="0">
                    <a:schemeClr val="accent1">
                      <a:alpha val="80000"/>
                    </a:schemeClr>
                  </a:outerShdw>
                  <a:reflection stA="0" endPos="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Новий рік</a:t>
            </a:r>
            <a:br>
              <a:rPr lang="uk-UA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78000"/>
                    </a:schemeClr>
                  </a:glow>
                  <a:outerShdw dist="88900" algn="bl" rotWithShape="0">
                    <a:schemeClr val="accent1">
                      <a:alpha val="80000"/>
                    </a:schemeClr>
                  </a:outerShdw>
                  <a:reflection stA="0" endPos="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78000"/>
                    </a:schemeClr>
                  </a:glow>
                  <a:outerShdw dist="88900" algn="bl" rotWithShape="0">
                    <a:schemeClr val="accent1">
                      <a:alpha val="80000"/>
                    </a:schemeClr>
                  </a:outerShdw>
                  <a:reflection stA="0" endPos="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12" y="2631440"/>
            <a:ext cx="2861310" cy="38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0271" y="2074439"/>
            <a:ext cx="10195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Надійно</a:t>
            </a:r>
            <a:r>
              <a:rPr lang="uk-UA" sz="8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uk-UA" sz="8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Доступно.</a:t>
            </a:r>
          </a:p>
          <a:p>
            <a:r>
              <a:rPr lang="uk-UA" sz="8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Без </a:t>
            </a:r>
            <a:r>
              <a:rPr lang="uk-U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ГМО.</a:t>
            </a:r>
          </a:p>
        </p:txBody>
      </p:sp>
    </p:spTree>
    <p:extLst>
      <p:ext uri="{BB962C8B-B14F-4D97-AF65-F5344CB8AC3E}">
        <p14:creationId xmlns:p14="http://schemas.microsoft.com/office/powerpoint/2010/main" val="22374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144" y="2633473"/>
            <a:ext cx="3803904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Дзеркало!</a:t>
            </a:r>
          </a:p>
          <a:p>
            <a:endParaRPr lang="uk-UA" sz="180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0"/>
            <a:ext cx="12256008" cy="6867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59368" y="265176"/>
            <a:ext cx="338632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uk-UA" sz="88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D6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Ріпка</a:t>
            </a:r>
            <a:endParaRPr lang="uk-UA" sz="8800" dirty="0" smtClean="0">
              <a:ln w="12700">
                <a:solidFill>
                  <a:srgbClr val="FFC000"/>
                </a:solidFill>
                <a:prstDash val="solid"/>
              </a:ln>
              <a:solidFill>
                <a:srgbClr val="FFD6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144" y="2633473"/>
            <a:ext cx="3803904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Дзеркало!</a:t>
            </a:r>
          </a:p>
          <a:p>
            <a:endParaRPr lang="uk-UA" sz="180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C0C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32" y="-576508"/>
            <a:ext cx="12618720" cy="8600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4712" y="1828800"/>
            <a:ext cx="758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/>
              <a:t>Телеканал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b="1" dirty="0" smtClean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uk-UA" sz="7200" b="1" dirty="0" smtClean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Гімназія-</a:t>
            </a:r>
            <a:r>
              <a:rPr lang="en-US" sz="7200" b="1" dirty="0" smtClean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TV”</a:t>
            </a:r>
            <a:r>
              <a:rPr lang="uk-UA" sz="7200" b="1" dirty="0" smtClean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uk-UA" sz="7200" b="1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7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тиждень - Танці з зірками. 6 сезо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144" y="2633473"/>
            <a:ext cx="3803904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Дзеркало!</a:t>
            </a:r>
          </a:p>
          <a:p>
            <a:endParaRPr lang="uk-UA" sz="180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1580" y="2578607"/>
            <a:ext cx="9144000" cy="1391235"/>
          </a:xfrm>
        </p:spPr>
        <p:txBody>
          <a:bodyPr>
            <a:normAutofit fontScale="90000"/>
          </a:bodyPr>
          <a:lstStyle/>
          <a:p>
            <a:r>
              <a:rPr lang="uk-UA" sz="96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7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Новорічна </a:t>
            </a:r>
            <a:r>
              <a:rPr lang="uk-UA" sz="96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80" y="4572000"/>
            <a:ext cx="5694045" cy="19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0"/>
            <a:ext cx="10415016" cy="685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4" y="6096"/>
            <a:ext cx="10277856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834640"/>
            <a:ext cx="6217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rgbClr val="FF0000"/>
                </a:solidFill>
              </a:rPr>
              <a:t>Кінець…</a:t>
            </a:r>
            <a:endParaRPr lang="uk-UA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144" y="2633473"/>
            <a:ext cx="3803904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Дзеркало!</a:t>
            </a:r>
          </a:p>
          <a:p>
            <a:endParaRPr lang="uk-UA" sz="180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550"/>
            <a:ext cx="12192000" cy="76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2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405" y="2898648"/>
            <a:ext cx="4253419" cy="2084832"/>
          </a:xfrm>
        </p:spPr>
        <p:txBody>
          <a:bodyPr>
            <a:noAutofit/>
          </a:bodyPr>
          <a:lstStyle/>
          <a:p>
            <a:pPr algn="ctr"/>
            <a:r>
              <a:rPr lang="uk-UA" sz="72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ряба</a:t>
            </a: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" b="98625" l="14043" r="89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76" y="515469"/>
            <a:ext cx="8567929" cy="6185921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4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0" t="15732" b="17334"/>
          <a:stretch/>
        </p:blipFill>
        <p:spPr>
          <a:xfrm>
            <a:off x="3525012" y="302999"/>
            <a:ext cx="4443984" cy="45902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038696" y="4893287"/>
            <a:ext cx="8294023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uk-UA" sz="6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Купуйте українське!</a:t>
            </a:r>
          </a:p>
        </p:txBody>
      </p:sp>
    </p:spTree>
    <p:extLst>
      <p:ext uri="{BB962C8B-B14F-4D97-AF65-F5344CB8AC3E}">
        <p14:creationId xmlns:p14="http://schemas.microsoft.com/office/powerpoint/2010/main" val="16882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440d4dfc348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9557" y="5013325"/>
            <a:ext cx="487364" cy="487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778" l="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3706" r="4661" b="11991"/>
          <a:stretch/>
        </p:blipFill>
        <p:spPr>
          <a:xfrm>
            <a:off x="2331720" y="1144719"/>
            <a:ext cx="6181344" cy="427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0031">
            <a:off x="981613" y="486637"/>
            <a:ext cx="1644242" cy="2366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0" b="96589" l="3942" r="89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1" t="2771" r="14131" b="5218"/>
          <a:stretch/>
        </p:blipFill>
        <p:spPr>
          <a:xfrm rot="18894404">
            <a:off x="8435409" y="276213"/>
            <a:ext cx="2220172" cy="2804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95" r="897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435">
            <a:off x="263525" y="3947826"/>
            <a:ext cx="2469070" cy="2469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2" b="100000" l="10000" r="94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4422">
            <a:off x="8748639" y="3995409"/>
            <a:ext cx="2627376" cy="2627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4163" y="2882382"/>
            <a:ext cx="695133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700" b="1" dirty="0">
                <a:gradFill>
                  <a:gsLst>
                    <a:gs pos="100000">
                      <a:srgbClr val="FF0000"/>
                    </a:gs>
                    <a:gs pos="100000">
                      <a:srgbClr val="0070C0"/>
                    </a:gs>
                  </a:gsLst>
                  <a:lin ang="5400000" scaled="1"/>
                </a:gradFill>
                <a:effectLst>
                  <a:glow rad="63500">
                    <a:srgbClr val="FFFF00">
                      <a:alpha val="32000"/>
                    </a:srgbClr>
                  </a:glow>
                  <a:reflection stA="13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Фірма </a:t>
            </a:r>
            <a:r>
              <a:rPr lang="en-US" sz="5700" b="1" dirty="0">
                <a:gradFill>
                  <a:gsLst>
                    <a:gs pos="100000">
                      <a:srgbClr val="FF0000"/>
                    </a:gs>
                    <a:gs pos="100000">
                      <a:srgbClr val="0070C0"/>
                    </a:gs>
                  </a:gsLst>
                  <a:lin ang="5400000" scaled="1"/>
                </a:gradFill>
                <a:effectLst>
                  <a:glow rad="63500">
                    <a:srgbClr val="FFFF00">
                      <a:alpha val="32000"/>
                    </a:srgbClr>
                  </a:glow>
                  <a:reflection stA="13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sz="5700" b="1" dirty="0">
                <a:gradFill>
                  <a:gsLst>
                    <a:gs pos="100000">
                      <a:srgbClr val="FF0000"/>
                    </a:gs>
                    <a:gs pos="100000">
                      <a:srgbClr val="0070C0"/>
                    </a:gs>
                  </a:gsLst>
                  <a:lin ang="5400000" scaled="1"/>
                </a:gradFill>
                <a:effectLst>
                  <a:glow rad="63500">
                    <a:srgbClr val="FFFF00">
                      <a:alpha val="32000"/>
                    </a:srgbClr>
                  </a:glow>
                  <a:reflection stA="13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Ку-ку-</a:t>
            </a:r>
            <a:r>
              <a:rPr lang="uk-UA" sz="5700" b="1" dirty="0" err="1">
                <a:gradFill>
                  <a:gsLst>
                    <a:gs pos="100000">
                      <a:srgbClr val="FF0000"/>
                    </a:gs>
                    <a:gs pos="100000">
                      <a:srgbClr val="0070C0"/>
                    </a:gs>
                  </a:gsLst>
                  <a:lin ang="5400000" scaled="1"/>
                </a:gradFill>
                <a:effectLst>
                  <a:glow rad="63500">
                    <a:srgbClr val="FFFF00">
                      <a:alpha val="32000"/>
                    </a:srgbClr>
                  </a:glow>
                  <a:reflection stA="13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</a:t>
            </a:r>
            <a:r>
              <a:rPr lang="uk-UA" sz="5700" b="1" dirty="0">
                <a:gradFill>
                  <a:gsLst>
                    <a:gs pos="100000">
                      <a:srgbClr val="FF0000"/>
                    </a:gs>
                    <a:gs pos="100000">
                      <a:srgbClr val="0070C0"/>
                    </a:gs>
                  </a:gsLst>
                  <a:lin ang="5400000" scaled="1"/>
                </a:gradFill>
                <a:effectLst>
                  <a:glow rad="63500">
                    <a:srgbClr val="FFFF00">
                      <a:alpha val="32000"/>
                    </a:srgbClr>
                  </a:glow>
                  <a:reflection stA="13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-ку</a:t>
            </a:r>
            <a:r>
              <a:rPr lang="en-US" sz="5700" b="1" dirty="0">
                <a:gradFill>
                  <a:gsLst>
                    <a:gs pos="100000">
                      <a:srgbClr val="FF0000"/>
                    </a:gs>
                    <a:gs pos="100000">
                      <a:srgbClr val="0070C0"/>
                    </a:gs>
                  </a:gsLst>
                  <a:lin ang="5400000" scaled="1"/>
                </a:gradFill>
                <a:effectLst>
                  <a:glow rad="63500">
                    <a:srgbClr val="FFFF00">
                      <a:alpha val="32000"/>
                    </a:srgbClr>
                  </a:glow>
                  <a:reflection stA="13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uk-UA" sz="5700" b="1" dirty="0">
              <a:gradFill>
                <a:gsLst>
                  <a:gs pos="100000">
                    <a:srgbClr val="FF0000"/>
                  </a:gs>
                  <a:gs pos="100000">
                    <a:srgbClr val="0070C0"/>
                  </a:gs>
                </a:gsLst>
                <a:lin ang="5400000" scaled="1"/>
              </a:gradFill>
              <a:effectLst>
                <a:glow rad="63500">
                  <a:srgbClr val="FFFF00">
                    <a:alpha val="32000"/>
                  </a:srgbClr>
                </a:glow>
                <a:reflection stA="13000" endPos="65000" dist="508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3B4958A-BE3F-49E4-B82E-CA199419C577}" vid="{43193B1D-6819-43D0-9725-FD9B1E99EF8D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3B4958A-BE3F-49E4-B82E-CA199419C577}" vid="{43193B1D-6819-43D0-9725-FD9B1E99EF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293</TotalTime>
  <Words>34</Words>
  <Application>Microsoft Office PowerPoint</Application>
  <PresentationFormat>Широкий екран</PresentationFormat>
  <Paragraphs>15</Paragraphs>
  <Slides>23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Trebuchet MS</vt:lpstr>
      <vt:lpstr>Wingdings 3</vt:lpstr>
      <vt:lpstr>Тема1</vt:lpstr>
      <vt:lpstr>Грань</vt:lpstr>
      <vt:lpstr>1_Грань</vt:lpstr>
      <vt:lpstr>Тема Office</vt:lpstr>
      <vt:lpstr>1_Тема1</vt:lpstr>
      <vt:lpstr>Новий рік 2020</vt:lpstr>
      <vt:lpstr>Новорічна казка</vt:lpstr>
      <vt:lpstr>Презентація PowerPoint</vt:lpstr>
      <vt:lpstr>Презентація PowerPoint</vt:lpstr>
      <vt:lpstr>Презентація PowerPoint</vt:lpstr>
      <vt:lpstr>Курочка ряба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Інститут Модернізації та Змісту освіти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Новий рік 2020</dc:title>
  <dc:creator>fiz-1</dc:creator>
  <cp:lastModifiedBy>fiz-1</cp:lastModifiedBy>
  <cp:revision>29</cp:revision>
  <dcterms:created xsi:type="dcterms:W3CDTF">2019-12-14T13:54:10Z</dcterms:created>
  <dcterms:modified xsi:type="dcterms:W3CDTF">2019-12-22T11:37:02Z</dcterms:modified>
</cp:coreProperties>
</file>